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878A07-68F3-4624-865F-B50BFD07D16E}">
          <p14:sldIdLst>
            <p14:sldId id="256"/>
            <p14:sldId id="257"/>
            <p14:sldId id="258"/>
            <p14:sldId id="259"/>
            <p14:sldId id="260"/>
            <p14:sldId id="27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2CE5C-D6D4-4B12-B370-9593332ED0FF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654F-FFAD-476C-907F-2568E6A8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1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8654F-FFAD-476C-907F-2568E6A849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2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6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6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4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9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0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4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3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E0CE-6E32-424A-AC03-F7E23EAF176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D126-9042-42D8-84C8-D14AB1D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4A9349-749F-425E-9BEA-E09E9B09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523"/>
            <a:ext cx="12288697" cy="92165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A051C-B5B8-4AA9-B486-4DB847854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811" y="-711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Увлечения и интересы нашего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11 класса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F7D21B-AC61-4102-8B45-ED6DB8020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579" y="5440169"/>
            <a:ext cx="5752462" cy="1655762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Классный руководитель Мануйлова Наталья Викторовна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05026E-1E19-42D4-B092-5A544C819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4221" r="13740" b="37879"/>
          <a:stretch/>
        </p:blipFill>
        <p:spPr>
          <a:xfrm>
            <a:off x="0" y="3572961"/>
            <a:ext cx="3293706" cy="32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4E80E-1A00-43AE-AC12-C9653A26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849" y="394942"/>
            <a:ext cx="5284304" cy="1325563"/>
          </a:xfrm>
        </p:spPr>
        <p:txBody>
          <a:bodyPr/>
          <a:lstStyle/>
          <a:p>
            <a:r>
              <a:rPr lang="ru-RU" dirty="0"/>
              <a:t>Романченко Ксения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6F4E105-D9BF-4BDD-A82C-DD218C5CC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1687589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F713B7-F1C2-43F8-A1C3-E9B838E51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15" y="1695902"/>
            <a:ext cx="5521725" cy="4392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4675FC3D-808C-4459-8546-8ED137713CED}"/>
              </a:ext>
            </a:extLst>
          </p:cNvPr>
          <p:cNvSpPr/>
          <p:nvPr/>
        </p:nvSpPr>
        <p:spPr>
          <a:xfrm flipH="1">
            <a:off x="119269" y="1941641"/>
            <a:ext cx="1709529" cy="12090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AD770E-7D75-481F-B694-CE4A0FA465DA}"/>
              </a:ext>
            </a:extLst>
          </p:cNvPr>
          <p:cNvSpPr txBox="1"/>
          <p:nvPr/>
        </p:nvSpPr>
        <p:spPr>
          <a:xfrm>
            <a:off x="280057" y="2286171"/>
            <a:ext cx="161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Патриотизм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2A9767D8-37A9-41EE-8BAB-748D2A1F0B17}"/>
              </a:ext>
            </a:extLst>
          </p:cNvPr>
          <p:cNvSpPr/>
          <p:nvPr/>
        </p:nvSpPr>
        <p:spPr>
          <a:xfrm>
            <a:off x="10450891" y="2546173"/>
            <a:ext cx="1461052" cy="12523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8D0291-BA11-400C-9111-5DA39ADB1AB0}"/>
              </a:ext>
            </a:extLst>
          </p:cNvPr>
          <p:cNvSpPr txBox="1"/>
          <p:nvPr/>
        </p:nvSpPr>
        <p:spPr>
          <a:xfrm>
            <a:off x="10565296" y="2715138"/>
            <a:ext cx="150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Составляет социальные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1672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195D4-E33C-4CF4-B2FA-27E77AF3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299" y="145291"/>
            <a:ext cx="5181449" cy="1325563"/>
          </a:xfrm>
        </p:spPr>
        <p:txBody>
          <a:bodyPr/>
          <a:lstStyle/>
          <a:p>
            <a:r>
              <a:rPr lang="ru-RU" b="1" dirty="0" err="1"/>
              <a:t>Рудыка</a:t>
            </a:r>
            <a:r>
              <a:rPr lang="ru-RU" b="1" dirty="0"/>
              <a:t> Максим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898F6C7-D0FE-49F4-B1F6-CC7DE4942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06" y="1300514"/>
            <a:ext cx="8302488" cy="527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xmlns="" id="{652A4087-3A81-4F34-9ACF-CFBA75D0E785}"/>
              </a:ext>
            </a:extLst>
          </p:cNvPr>
          <p:cNvSpPr/>
          <p:nvPr/>
        </p:nvSpPr>
        <p:spPr>
          <a:xfrm>
            <a:off x="7772400" y="2313168"/>
            <a:ext cx="1898374" cy="9243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ОоО0оО0, химия))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xmlns="" id="{3821F3CB-A8AC-4C50-8CDE-A3C1B0C9317F}"/>
              </a:ext>
            </a:extLst>
          </p:cNvPr>
          <p:cNvSpPr/>
          <p:nvPr/>
        </p:nvSpPr>
        <p:spPr>
          <a:xfrm flipH="1">
            <a:off x="6117536" y="2313168"/>
            <a:ext cx="1663147" cy="9243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Генетика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xmlns="" id="{8C33C281-BD01-47BB-B22A-5D5F65F53E3E}"/>
              </a:ext>
            </a:extLst>
          </p:cNvPr>
          <p:cNvSpPr/>
          <p:nvPr/>
        </p:nvSpPr>
        <p:spPr>
          <a:xfrm>
            <a:off x="10108094" y="3237507"/>
            <a:ext cx="1895061" cy="14040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2161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8114D-1980-4C44-A02A-1A456AEB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448" y="245855"/>
            <a:ext cx="5228344" cy="1325563"/>
          </a:xfrm>
        </p:spPr>
        <p:txBody>
          <a:bodyPr/>
          <a:lstStyle/>
          <a:p>
            <a:r>
              <a:rPr lang="ru-RU" b="1" dirty="0"/>
              <a:t>Скакунов</a:t>
            </a:r>
            <a:r>
              <a:rPr lang="ru-RU" dirty="0"/>
              <a:t> </a:t>
            </a:r>
            <a:r>
              <a:rPr lang="ru-RU" b="1" dirty="0"/>
              <a:t>Денис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46387B-3372-4EB4-991A-DD78D7F44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/>
          <a:stretch/>
        </p:blipFill>
        <p:spPr>
          <a:xfrm>
            <a:off x="1664192" y="1383117"/>
            <a:ext cx="3350715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E766C8-572F-4401-A5DB-6B0859EBD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812"/>
          <a:stretch/>
        </p:blipFill>
        <p:spPr>
          <a:xfrm>
            <a:off x="5959436" y="1374804"/>
            <a:ext cx="3832957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EC519E8A-2E70-484B-A277-570D224C936E}"/>
              </a:ext>
            </a:extLst>
          </p:cNvPr>
          <p:cNvSpPr/>
          <p:nvPr/>
        </p:nvSpPr>
        <p:spPr>
          <a:xfrm>
            <a:off x="2474846" y="2613992"/>
            <a:ext cx="1729408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Химия. Биология</a:t>
            </a:r>
          </a:p>
        </p:txBody>
      </p:sp>
      <p:sp>
        <p:nvSpPr>
          <p:cNvPr id="13" name="Пузырек для мыслей: облако 12">
            <a:extLst>
              <a:ext uri="{FF2B5EF4-FFF2-40B4-BE49-F238E27FC236}">
                <a16:creationId xmlns:a16="http://schemas.microsoft.com/office/drawing/2014/main" xmlns="" id="{0F234807-92F9-4CC4-A079-ABA09D623A85}"/>
              </a:ext>
            </a:extLst>
          </p:cNvPr>
          <p:cNvSpPr/>
          <p:nvPr/>
        </p:nvSpPr>
        <p:spPr>
          <a:xfrm>
            <a:off x="7225748" y="1858617"/>
            <a:ext cx="1948069" cy="9740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Любовь к Родине</a:t>
            </a:r>
          </a:p>
        </p:txBody>
      </p:sp>
    </p:spTree>
    <p:extLst>
      <p:ext uri="{BB962C8B-B14F-4D97-AF65-F5344CB8AC3E}">
        <p14:creationId xmlns:p14="http://schemas.microsoft.com/office/powerpoint/2010/main" val="27781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2CB48-7B03-477B-9479-374AB37A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136525"/>
            <a:ext cx="4727713" cy="1325563"/>
          </a:xfrm>
        </p:spPr>
        <p:txBody>
          <a:bodyPr/>
          <a:lstStyle/>
          <a:p>
            <a:r>
              <a:rPr lang="ru-RU" b="1" dirty="0" err="1"/>
              <a:t>Субочев</a:t>
            </a:r>
            <a:r>
              <a:rPr lang="ru-RU" b="1" dirty="0"/>
              <a:t> Дмитрий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1365E6-6498-4333-8897-BCAA684A8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" t="20679" r="812"/>
          <a:stretch/>
        </p:blipFill>
        <p:spPr>
          <a:xfrm>
            <a:off x="1651908" y="1690688"/>
            <a:ext cx="3664392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52AD8A-C600-4ECC-B6EE-BAC49C60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30" y="599421"/>
            <a:ext cx="3859029" cy="6284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474971D7-EB74-44B7-9758-C038E994495D}"/>
              </a:ext>
            </a:extLst>
          </p:cNvPr>
          <p:cNvSpPr/>
          <p:nvPr/>
        </p:nvSpPr>
        <p:spPr>
          <a:xfrm>
            <a:off x="2484783" y="1828800"/>
            <a:ext cx="1331843" cy="8050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Химия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AAB3AB60-9429-4212-A39A-908EB289F857}"/>
              </a:ext>
            </a:extLst>
          </p:cNvPr>
          <p:cNvSpPr/>
          <p:nvPr/>
        </p:nvSpPr>
        <p:spPr>
          <a:xfrm flipH="1">
            <a:off x="6096000" y="1381539"/>
            <a:ext cx="1828798" cy="1113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Баскетбол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5DD2475A-32EC-48CD-BB20-374C04C0F6C5}"/>
              </a:ext>
            </a:extLst>
          </p:cNvPr>
          <p:cNvSpPr/>
          <p:nvPr/>
        </p:nvSpPr>
        <p:spPr>
          <a:xfrm flipH="1">
            <a:off x="686628" y="1705079"/>
            <a:ext cx="1741003" cy="1052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3640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36D07-7825-4776-A515-6F08D5DD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35" y="198870"/>
            <a:ext cx="6187148" cy="1325563"/>
          </a:xfrm>
        </p:spPr>
        <p:txBody>
          <a:bodyPr/>
          <a:lstStyle/>
          <a:p>
            <a:r>
              <a:rPr lang="ru-RU" b="1" dirty="0" err="1"/>
              <a:t>Хламова</a:t>
            </a:r>
            <a:r>
              <a:rPr lang="ru-RU" b="1" dirty="0"/>
              <a:t> Ольга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71C1788-C3A5-4AAA-BAC8-F84D2A856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/>
          <a:stretch/>
        </p:blipFill>
        <p:spPr>
          <a:xfrm>
            <a:off x="1594418" y="1415026"/>
            <a:ext cx="3244175" cy="5143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B3E302-660F-4AFF-91D7-BDCE8F327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5" y="1416368"/>
            <a:ext cx="3875484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CDF8ACB7-D44C-455F-BF17-F01FDFD43BE3}"/>
              </a:ext>
            </a:extLst>
          </p:cNvPr>
          <p:cNvSpPr/>
          <p:nvPr/>
        </p:nvSpPr>
        <p:spPr>
          <a:xfrm flipH="1">
            <a:off x="1818861" y="1842122"/>
            <a:ext cx="1771174" cy="11131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0CAF3F24-4F89-4ECD-8D06-574C7B29356E}"/>
              </a:ext>
            </a:extLst>
          </p:cNvPr>
          <p:cNvSpPr/>
          <p:nvPr/>
        </p:nvSpPr>
        <p:spPr>
          <a:xfrm>
            <a:off x="7979259" y="1884786"/>
            <a:ext cx="2166730" cy="12586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Спортивный туризм</a:t>
            </a: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xmlns="" id="{F9B540B2-A0E7-4335-8B22-65713A314769}"/>
              </a:ext>
            </a:extLst>
          </p:cNvPr>
          <p:cNvSpPr/>
          <p:nvPr/>
        </p:nvSpPr>
        <p:spPr>
          <a:xfrm>
            <a:off x="4731627" y="1680750"/>
            <a:ext cx="2397339" cy="14359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Волонтёрство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03806-1725-4508-9327-0D8423F9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717" y="365126"/>
            <a:ext cx="4588565" cy="1325563"/>
          </a:xfrm>
        </p:spPr>
        <p:txBody>
          <a:bodyPr/>
          <a:lstStyle/>
          <a:p>
            <a:r>
              <a:rPr lang="ru-RU" b="1" dirty="0"/>
              <a:t>Шишкина Дарья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7C920FE-48E4-4DC3-B39F-72543B88C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/>
          <a:stretch/>
        </p:blipFill>
        <p:spPr>
          <a:xfrm>
            <a:off x="2222517" y="1812175"/>
            <a:ext cx="3123875" cy="4746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60E500-26BC-4883-8EED-7795F3FBD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/>
          <a:stretch/>
        </p:blipFill>
        <p:spPr>
          <a:xfrm>
            <a:off x="6970764" y="1455025"/>
            <a:ext cx="3223274" cy="5136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919A906A-A925-4912-8316-C40FE25D6E85}"/>
              </a:ext>
            </a:extLst>
          </p:cNvPr>
          <p:cNvSpPr/>
          <p:nvPr/>
        </p:nvSpPr>
        <p:spPr>
          <a:xfrm>
            <a:off x="7358442" y="1632367"/>
            <a:ext cx="2729791" cy="15306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Художественная школа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3935CCC0-4E5B-467E-B9B6-2D531303E308}"/>
              </a:ext>
            </a:extLst>
          </p:cNvPr>
          <p:cNvSpPr/>
          <p:nvPr/>
        </p:nvSpPr>
        <p:spPr>
          <a:xfrm>
            <a:off x="3068231" y="2087217"/>
            <a:ext cx="1888435" cy="13417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Обществознание</a:t>
            </a:r>
          </a:p>
        </p:txBody>
      </p:sp>
    </p:spTree>
    <p:extLst>
      <p:ext uri="{BB962C8B-B14F-4D97-AF65-F5344CB8AC3E}">
        <p14:creationId xmlns:p14="http://schemas.microsoft.com/office/powerpoint/2010/main" val="15388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F7F14-C788-40EA-A546-8F50374C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3" y="215615"/>
            <a:ext cx="530595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нашей школе №78 самые способные дети!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44FC70-7635-4BBB-8FCD-9B3722C5C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4"/>
          <a:stretch/>
        </p:blipFill>
        <p:spPr>
          <a:xfrm>
            <a:off x="1" y="1690688"/>
            <a:ext cx="6553260" cy="51414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6FE633-DFFF-4C32-B375-88868249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60" y="3660394"/>
            <a:ext cx="5638740" cy="3171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5134A0-C07B-4B3D-8C52-DCF83F3FE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4"/>
          <a:stretch/>
        </p:blipFill>
        <p:spPr>
          <a:xfrm>
            <a:off x="6553261" y="1"/>
            <a:ext cx="5638739" cy="36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420206-091B-495D-A931-AF7BA9B97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 r="736" b="15638"/>
          <a:stretch/>
        </p:blipFill>
        <p:spPr>
          <a:xfrm>
            <a:off x="2851265" y="932328"/>
            <a:ext cx="6325986" cy="5576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98DE6-245C-4043-B5C5-21BAB6D4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27" y="-24152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Аксёнова Елизавета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xmlns="" id="{EDB1331E-630F-4CA5-A23E-1DC2E299FB8B}"/>
              </a:ext>
            </a:extLst>
          </p:cNvPr>
          <p:cNvSpPr/>
          <p:nvPr/>
        </p:nvSpPr>
        <p:spPr>
          <a:xfrm>
            <a:off x="5584094" y="1534927"/>
            <a:ext cx="1369305" cy="7189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FE290D-6A69-4674-BC32-2860FFFE4748}"/>
              </a:ext>
            </a:extLst>
          </p:cNvPr>
          <p:cNvSpPr txBox="1"/>
          <p:nvPr/>
        </p:nvSpPr>
        <p:spPr>
          <a:xfrm rot="21376871">
            <a:off x="5594381" y="1709736"/>
            <a:ext cx="160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Политика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969F63C8-23A1-4E14-BD4A-FD72151A8449}"/>
              </a:ext>
            </a:extLst>
          </p:cNvPr>
          <p:cNvSpPr/>
          <p:nvPr/>
        </p:nvSpPr>
        <p:spPr>
          <a:xfrm rot="20598145" flipH="1">
            <a:off x="4380734" y="1809704"/>
            <a:ext cx="1236991" cy="6420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96627-B01D-4D13-AB4E-A9F4415782C2}"/>
              </a:ext>
            </a:extLst>
          </p:cNvPr>
          <p:cNvSpPr txBox="1"/>
          <p:nvPr/>
        </p:nvSpPr>
        <p:spPr>
          <a:xfrm rot="20956660">
            <a:off x="4493170" y="1946059"/>
            <a:ext cx="8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Право</a:t>
            </a:r>
          </a:p>
        </p:txBody>
      </p:sp>
    </p:spTree>
    <p:extLst>
      <p:ext uri="{BB962C8B-B14F-4D97-AF65-F5344CB8AC3E}">
        <p14:creationId xmlns:p14="http://schemas.microsoft.com/office/powerpoint/2010/main" val="33425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1AEB406-A3DA-4C94-988C-2A5048E40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" y="0"/>
            <a:ext cx="5675243" cy="686567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7C01BB-A8D0-4B40-918B-B490D1D2C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98" y="-9940"/>
            <a:ext cx="6503502" cy="6875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D88C3-F772-41C1-A7D8-184D5BF2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10" y="258417"/>
            <a:ext cx="4031975" cy="76634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Воляник</a:t>
            </a:r>
            <a:r>
              <a:rPr lang="ru-RU" b="1" dirty="0">
                <a:solidFill>
                  <a:srgbClr val="FF0000"/>
                </a:solidFill>
              </a:rPr>
              <a:t> Роман</a:t>
            </a:r>
          </a:p>
        </p:txBody>
      </p:sp>
      <p:sp>
        <p:nvSpPr>
          <p:cNvPr id="15" name="Пузырек для мыслей: облако 14">
            <a:extLst>
              <a:ext uri="{FF2B5EF4-FFF2-40B4-BE49-F238E27FC236}">
                <a16:creationId xmlns:a16="http://schemas.microsoft.com/office/drawing/2014/main" xmlns="" id="{D1B7B440-4D90-4BC9-865D-06BE6B86D320}"/>
              </a:ext>
            </a:extLst>
          </p:cNvPr>
          <p:cNvSpPr/>
          <p:nvPr/>
        </p:nvSpPr>
        <p:spPr>
          <a:xfrm>
            <a:off x="7583555" y="1123122"/>
            <a:ext cx="2097157" cy="6424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Медицина</a:t>
            </a:r>
          </a:p>
        </p:txBody>
      </p:sp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xmlns="" id="{26BAD67B-4478-43EA-BD9F-39D1586B52D4}"/>
              </a:ext>
            </a:extLst>
          </p:cNvPr>
          <p:cNvSpPr/>
          <p:nvPr/>
        </p:nvSpPr>
        <p:spPr>
          <a:xfrm flipH="1">
            <a:off x="506896" y="890932"/>
            <a:ext cx="2343980" cy="8640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Английский</a:t>
            </a:r>
          </a:p>
        </p:txBody>
      </p:sp>
      <p:pic>
        <p:nvPicPr>
          <p:cNvPr id="18" name="Рисунок 17" descr="ДНК">
            <a:extLst>
              <a:ext uri="{FF2B5EF4-FFF2-40B4-BE49-F238E27FC236}">
                <a16:creationId xmlns:a16="http://schemas.microsoft.com/office/drawing/2014/main" xmlns="" id="{00AB1131-DAB2-419C-BF9C-474EF457D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31297" y="1283182"/>
            <a:ext cx="914400" cy="2334661"/>
          </a:xfrm>
          <a:prstGeom prst="rect">
            <a:avLst/>
          </a:prstGeom>
        </p:spPr>
      </p:pic>
      <p:pic>
        <p:nvPicPr>
          <p:cNvPr id="20" name="Рисунок 19" descr="Медицина">
            <a:extLst>
              <a:ext uri="{FF2B5EF4-FFF2-40B4-BE49-F238E27FC236}">
                <a16:creationId xmlns:a16="http://schemas.microsoft.com/office/drawing/2014/main" xmlns="" id="{DF8EEF42-3FA4-4054-8DDF-42AC0D3D8A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93012" y="3876259"/>
            <a:ext cx="990970" cy="914400"/>
          </a:xfrm>
          <a:prstGeom prst="rect">
            <a:avLst/>
          </a:prstGeom>
        </p:spPr>
      </p:pic>
      <p:pic>
        <p:nvPicPr>
          <p:cNvPr id="24" name="Рисунок 23" descr="Сердце с пульсом">
            <a:extLst>
              <a:ext uri="{FF2B5EF4-FFF2-40B4-BE49-F238E27FC236}">
                <a16:creationId xmlns:a16="http://schemas.microsoft.com/office/drawing/2014/main" xmlns="" id="{6CFAB4FD-3CDD-4179-92AE-9E885BE0C0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41763" y="5215703"/>
            <a:ext cx="1293468" cy="12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везда: 5 точек 21">
            <a:extLst>
              <a:ext uri="{FF2B5EF4-FFF2-40B4-BE49-F238E27FC236}">
                <a16:creationId xmlns:a16="http://schemas.microsoft.com/office/drawing/2014/main" xmlns="" id="{54AF735C-2274-40E2-9ED6-D122BBEC6492}"/>
              </a:ext>
            </a:extLst>
          </p:cNvPr>
          <p:cNvSpPr/>
          <p:nvPr/>
        </p:nvSpPr>
        <p:spPr>
          <a:xfrm>
            <a:off x="-14469" y="99391"/>
            <a:ext cx="6096000" cy="319319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CC807-BC1B-4E79-AAC6-262CA388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018772"/>
            <a:ext cx="10515600" cy="13255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Гучуа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Виктор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99F6CA5-19B5-494F-A745-0DA7B2AB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" y="3455431"/>
            <a:ext cx="5491327" cy="3203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408CA5-D6FC-4140-B97D-922ED512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81" y="190154"/>
            <a:ext cx="5757949" cy="323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xmlns="" id="{EC8D12F4-5B2C-48E0-87C3-D73B476CCAF0}"/>
              </a:ext>
            </a:extLst>
          </p:cNvPr>
          <p:cNvSpPr/>
          <p:nvPr/>
        </p:nvSpPr>
        <p:spPr>
          <a:xfrm>
            <a:off x="7048108" y="3532089"/>
            <a:ext cx="2186609" cy="1467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xmlns="" id="{CEBCCB86-7628-4DF4-849B-EC955D7C7C8A}"/>
              </a:ext>
            </a:extLst>
          </p:cNvPr>
          <p:cNvSpPr/>
          <p:nvPr/>
        </p:nvSpPr>
        <p:spPr>
          <a:xfrm rot="822418">
            <a:off x="9862686" y="5377820"/>
            <a:ext cx="2186609" cy="1467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xmlns="" id="{CBC2F78E-16AE-4760-B14F-E3F716728388}"/>
              </a:ext>
            </a:extLst>
          </p:cNvPr>
          <p:cNvSpPr/>
          <p:nvPr/>
        </p:nvSpPr>
        <p:spPr>
          <a:xfrm>
            <a:off x="6776026" y="5292287"/>
            <a:ext cx="2186609" cy="1467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xmlns="" id="{589F1549-DEEC-49BD-A9D1-B093156E0188}"/>
              </a:ext>
            </a:extLst>
          </p:cNvPr>
          <p:cNvSpPr/>
          <p:nvPr/>
        </p:nvSpPr>
        <p:spPr>
          <a:xfrm>
            <a:off x="9462052" y="3510588"/>
            <a:ext cx="2534478" cy="14672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B772F-AF45-4A85-94BC-5E7D7053EFB8}"/>
              </a:ext>
            </a:extLst>
          </p:cNvPr>
          <p:cNvSpPr txBox="1"/>
          <p:nvPr/>
        </p:nvSpPr>
        <p:spPr>
          <a:xfrm rot="21005199">
            <a:off x="7229342" y="3938761"/>
            <a:ext cx="182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EA88B5-B048-435F-9252-C4B56520409F}"/>
              </a:ext>
            </a:extLst>
          </p:cNvPr>
          <p:cNvSpPr txBox="1"/>
          <p:nvPr/>
        </p:nvSpPr>
        <p:spPr>
          <a:xfrm>
            <a:off x="9776792" y="3938760"/>
            <a:ext cx="21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Информатика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6CD8A2-0CB4-491F-A04D-4A316F43863B}"/>
              </a:ext>
            </a:extLst>
          </p:cNvPr>
          <p:cNvSpPr txBox="1"/>
          <p:nvPr/>
        </p:nvSpPr>
        <p:spPr>
          <a:xfrm rot="21131934">
            <a:off x="7280754" y="5614818"/>
            <a:ext cx="21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Футбол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03FF09-D15D-4285-8307-E601372096A2}"/>
              </a:ext>
            </a:extLst>
          </p:cNvPr>
          <p:cNvSpPr txBox="1"/>
          <p:nvPr/>
        </p:nvSpPr>
        <p:spPr>
          <a:xfrm rot="401705">
            <a:off x="10176769" y="5795101"/>
            <a:ext cx="17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IT-</a:t>
            </a:r>
            <a:r>
              <a:rPr lang="ru-RU" sz="2400" b="1" dirty="0">
                <a:solidFill>
                  <a:schemeClr val="bg1"/>
                </a:solidFill>
              </a:rPr>
              <a:t>техника</a:t>
            </a:r>
          </a:p>
        </p:txBody>
      </p:sp>
    </p:spTree>
    <p:extLst>
      <p:ext uri="{BB962C8B-B14F-4D97-AF65-F5344CB8AC3E}">
        <p14:creationId xmlns:p14="http://schemas.microsoft.com/office/powerpoint/2010/main" val="171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318423C-4A29-402C-855F-9BA10AE8D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16656" cy="685137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3D5E-A353-4A89-BA07-CF14F021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202958"/>
            <a:ext cx="10515600" cy="1325563"/>
          </a:xfrm>
        </p:spPr>
        <p:txBody>
          <a:bodyPr/>
          <a:lstStyle/>
          <a:p>
            <a:r>
              <a:rPr lang="ru-RU" dirty="0"/>
              <a:t>Лобанов Владимир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xmlns="" id="{A32B4043-7C34-40B4-A918-DC736B3EF9C5}"/>
              </a:ext>
            </a:extLst>
          </p:cNvPr>
          <p:cNvSpPr/>
          <p:nvPr/>
        </p:nvSpPr>
        <p:spPr>
          <a:xfrm rot="875707">
            <a:off x="5492210" y="157170"/>
            <a:ext cx="2435087" cy="16498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Информатика</a:t>
            </a: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xmlns="" id="{FF42D6DC-AD71-4901-8319-DC3049800041}"/>
              </a:ext>
            </a:extLst>
          </p:cNvPr>
          <p:cNvSpPr/>
          <p:nvPr/>
        </p:nvSpPr>
        <p:spPr>
          <a:xfrm>
            <a:off x="7586869" y="2154169"/>
            <a:ext cx="2276061" cy="14736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Физика</a:t>
            </a: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xmlns="" id="{1A96347B-FF54-42D2-B339-B9F86A69F22A}"/>
              </a:ext>
            </a:extLst>
          </p:cNvPr>
          <p:cNvSpPr/>
          <p:nvPr/>
        </p:nvSpPr>
        <p:spPr>
          <a:xfrm>
            <a:off x="9243391" y="365125"/>
            <a:ext cx="2633870" cy="17890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6EAD30B7-F5B1-4830-99F0-9EAD6FCFAAA1}"/>
              </a:ext>
            </a:extLst>
          </p:cNvPr>
          <p:cNvSpPr/>
          <p:nvPr/>
        </p:nvSpPr>
        <p:spPr>
          <a:xfrm>
            <a:off x="8875642" y="3809310"/>
            <a:ext cx="2835965" cy="17890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Обществознание</a:t>
            </a:r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xmlns="" id="{DDB45C83-F2E1-42E7-ABAD-5BB9AF75AAA0}"/>
              </a:ext>
            </a:extLst>
          </p:cNvPr>
          <p:cNvSpPr/>
          <p:nvPr/>
        </p:nvSpPr>
        <p:spPr>
          <a:xfrm>
            <a:off x="6251713" y="3896139"/>
            <a:ext cx="1997765" cy="14736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Право</a:t>
            </a:r>
          </a:p>
        </p:txBody>
      </p:sp>
    </p:spTree>
    <p:extLst>
      <p:ext uri="{BB962C8B-B14F-4D97-AF65-F5344CB8AC3E}">
        <p14:creationId xmlns:p14="http://schemas.microsoft.com/office/powerpoint/2010/main" val="2814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FD908-B406-4218-963F-EF4B60BC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331" y="387094"/>
            <a:ext cx="4757530" cy="1325563"/>
          </a:xfrm>
        </p:spPr>
        <p:txBody>
          <a:bodyPr/>
          <a:lstStyle/>
          <a:p>
            <a:r>
              <a:rPr lang="ru-RU" dirty="0" err="1"/>
              <a:t>Махиня</a:t>
            </a:r>
            <a:r>
              <a:rPr lang="ru-RU" dirty="0"/>
              <a:t> Мелания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D7192C-9318-465F-B680-2EDAC44E5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7" y="1499495"/>
            <a:ext cx="3875483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C833D1-7A52-4F9A-8EC1-AF0E56B0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6957391" y="1488214"/>
            <a:ext cx="3197710" cy="5145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8EED512D-FA3B-4BB7-B4F4-B53DE1603E33}"/>
              </a:ext>
            </a:extLst>
          </p:cNvPr>
          <p:cNvSpPr/>
          <p:nvPr/>
        </p:nvSpPr>
        <p:spPr>
          <a:xfrm>
            <a:off x="2189499" y="2037522"/>
            <a:ext cx="1321905" cy="10734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Вокал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xmlns="" id="{F7F5DB68-E5E9-4F87-BCC8-16CE24B04FD5}"/>
              </a:ext>
            </a:extLst>
          </p:cNvPr>
          <p:cNvSpPr/>
          <p:nvPr/>
        </p:nvSpPr>
        <p:spPr>
          <a:xfrm>
            <a:off x="8281586" y="1713687"/>
            <a:ext cx="1779104" cy="12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Обществознание</a:t>
            </a:r>
          </a:p>
        </p:txBody>
      </p:sp>
    </p:spTree>
    <p:extLst>
      <p:ext uri="{BB962C8B-B14F-4D97-AF65-F5344CB8AC3E}">
        <p14:creationId xmlns:p14="http://schemas.microsoft.com/office/powerpoint/2010/main" val="34720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07612-9839-48FE-9200-D01EB66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7" y="146464"/>
            <a:ext cx="10515600" cy="1325563"/>
          </a:xfrm>
        </p:spPr>
        <p:txBody>
          <a:bodyPr/>
          <a:lstStyle/>
          <a:p>
            <a:r>
              <a:rPr lang="ru-RU" dirty="0" err="1"/>
              <a:t>Нахапетян</a:t>
            </a:r>
            <a:r>
              <a:rPr lang="ru-RU" dirty="0"/>
              <a:t> Лаура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3EEBA67-C9F9-4C02-8204-BF22B8B54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93"/>
            <a:ext cx="4631635" cy="6891132"/>
          </a:xfrm>
        </p:spPr>
      </p:pic>
      <p:sp>
        <p:nvSpPr>
          <p:cNvPr id="6" name="Облако 5">
            <a:extLst>
              <a:ext uri="{FF2B5EF4-FFF2-40B4-BE49-F238E27FC236}">
                <a16:creationId xmlns:a16="http://schemas.microsoft.com/office/drawing/2014/main" xmlns="" id="{4E9CD8B0-80B1-49B1-AD09-9140A74ED091}"/>
              </a:ext>
            </a:extLst>
          </p:cNvPr>
          <p:cNvSpPr/>
          <p:nvPr/>
        </p:nvSpPr>
        <p:spPr>
          <a:xfrm>
            <a:off x="8945218" y="755374"/>
            <a:ext cx="2445026" cy="14411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Волонтёрство</a:t>
            </a:r>
            <a:endParaRPr lang="ru-RU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xmlns="" id="{CCD5EFA5-6D41-4793-94D5-A6CC04E56DEE}"/>
              </a:ext>
            </a:extLst>
          </p:cNvPr>
          <p:cNvSpPr/>
          <p:nvPr/>
        </p:nvSpPr>
        <p:spPr>
          <a:xfrm>
            <a:off x="5234609" y="1212574"/>
            <a:ext cx="1789044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Танцы</a:t>
            </a: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xmlns="" id="{5520E954-3A83-4BF3-8DCE-8A234554EA3E}"/>
              </a:ext>
            </a:extLst>
          </p:cNvPr>
          <p:cNvSpPr/>
          <p:nvPr/>
        </p:nvSpPr>
        <p:spPr>
          <a:xfrm>
            <a:off x="8441635" y="4343401"/>
            <a:ext cx="3230217" cy="2126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помощь людям</a:t>
            </a: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xmlns="" id="{85E6BF31-EA59-4ED8-A3D4-53B38193B5FB}"/>
              </a:ext>
            </a:extLst>
          </p:cNvPr>
          <p:cNvSpPr/>
          <p:nvPr/>
        </p:nvSpPr>
        <p:spPr>
          <a:xfrm>
            <a:off x="6708913" y="2494721"/>
            <a:ext cx="2852530" cy="17194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Обществознание</a:t>
            </a: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xmlns="" id="{13FA7613-A176-4505-9B12-F136E0C87D84}"/>
              </a:ext>
            </a:extLst>
          </p:cNvPr>
          <p:cNvSpPr/>
          <p:nvPr/>
        </p:nvSpPr>
        <p:spPr>
          <a:xfrm>
            <a:off x="5102087" y="4502426"/>
            <a:ext cx="2103783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Вокал</a:t>
            </a:r>
          </a:p>
        </p:txBody>
      </p:sp>
    </p:spTree>
    <p:extLst>
      <p:ext uri="{BB962C8B-B14F-4D97-AF65-F5344CB8AC3E}">
        <p14:creationId xmlns:p14="http://schemas.microsoft.com/office/powerpoint/2010/main" val="25477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81491E-F5A6-4D22-98E2-D5D4984F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8" y="50652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A5AE3-5884-4DDE-9194-83014FB1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53" y="609332"/>
            <a:ext cx="6588394" cy="1325563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Овсянников Всеволод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C3A63B7-DB28-4693-98E6-FA32FC404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7" y="-1"/>
            <a:ext cx="3855748" cy="6857999"/>
          </a:xfr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C1D9795A-865B-4BB4-9ED9-1305825059ED}"/>
              </a:ext>
            </a:extLst>
          </p:cNvPr>
          <p:cNvSpPr/>
          <p:nvPr/>
        </p:nvSpPr>
        <p:spPr>
          <a:xfrm>
            <a:off x="2246163" y="848749"/>
            <a:ext cx="1640275" cy="75240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383343-BD64-4B59-9981-1D2445E7D083}"/>
              </a:ext>
            </a:extLst>
          </p:cNvPr>
          <p:cNvSpPr txBox="1"/>
          <p:nvPr/>
        </p:nvSpPr>
        <p:spPr>
          <a:xfrm>
            <a:off x="2403593" y="1001160"/>
            <a:ext cx="150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География</a:t>
            </a: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289C390B-87F0-49EF-91FD-269910B5ECD4}"/>
              </a:ext>
            </a:extLst>
          </p:cNvPr>
          <p:cNvSpPr/>
          <p:nvPr/>
        </p:nvSpPr>
        <p:spPr>
          <a:xfrm rot="20629059" flipH="1">
            <a:off x="-80264" y="926467"/>
            <a:ext cx="1568702" cy="72343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CAECA-DB30-43F7-9E75-B454F1355918}"/>
              </a:ext>
            </a:extLst>
          </p:cNvPr>
          <p:cNvSpPr txBox="1"/>
          <p:nvPr/>
        </p:nvSpPr>
        <p:spPr>
          <a:xfrm rot="20774429">
            <a:off x="182492" y="1069366"/>
            <a:ext cx="1110888" cy="40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Физика</a:t>
            </a:r>
          </a:p>
        </p:txBody>
      </p:sp>
      <p:sp>
        <p:nvSpPr>
          <p:cNvPr id="13" name="Пузырек для мыслей: облако 12">
            <a:extLst>
              <a:ext uri="{FF2B5EF4-FFF2-40B4-BE49-F238E27FC236}">
                <a16:creationId xmlns:a16="http://schemas.microsoft.com/office/drawing/2014/main" xmlns="" id="{F3F50C5B-8A4C-4E9C-B977-26F1BF7E0736}"/>
              </a:ext>
            </a:extLst>
          </p:cNvPr>
          <p:cNvSpPr/>
          <p:nvPr/>
        </p:nvSpPr>
        <p:spPr>
          <a:xfrm>
            <a:off x="1244748" y="270577"/>
            <a:ext cx="2323400" cy="69263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Патриотизм</a:t>
            </a:r>
          </a:p>
        </p:txBody>
      </p:sp>
    </p:spTree>
    <p:extLst>
      <p:ext uri="{BB962C8B-B14F-4D97-AF65-F5344CB8AC3E}">
        <p14:creationId xmlns:p14="http://schemas.microsoft.com/office/powerpoint/2010/main" val="38471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DDC2B-25A1-402D-9128-D3B7E68B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170274"/>
            <a:ext cx="10300251" cy="1325563"/>
          </a:xfrm>
        </p:spPr>
        <p:txBody>
          <a:bodyPr/>
          <a:lstStyle/>
          <a:p>
            <a:r>
              <a:rPr lang="ru-RU" b="1" dirty="0" err="1"/>
              <a:t>Псарёв</a:t>
            </a:r>
            <a:r>
              <a:rPr lang="ru-RU" b="1" dirty="0"/>
              <a:t> Савелий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EFC6E12-E54C-4F5B-ACD0-8DDA5B103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5452" cy="6858000"/>
          </a:xfr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xmlns="" id="{E20D8015-C45B-43F4-AE10-578EFE10D130}"/>
              </a:ext>
            </a:extLst>
          </p:cNvPr>
          <p:cNvSpPr/>
          <p:nvPr/>
        </p:nvSpPr>
        <p:spPr>
          <a:xfrm>
            <a:off x="2773017" y="0"/>
            <a:ext cx="1497504" cy="10833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ОБЖ</a:t>
            </a: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xmlns="" id="{F62DDEC8-243D-4605-ABDF-BDCA5A7F1C4C}"/>
              </a:ext>
            </a:extLst>
          </p:cNvPr>
          <p:cNvSpPr/>
          <p:nvPr/>
        </p:nvSpPr>
        <p:spPr>
          <a:xfrm>
            <a:off x="9223513" y="1321904"/>
            <a:ext cx="2216426" cy="15306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История</a:t>
            </a: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xmlns="" id="{1BFD9885-0B60-459E-B425-9A89E1F1C441}"/>
              </a:ext>
            </a:extLst>
          </p:cNvPr>
          <p:cNvSpPr/>
          <p:nvPr/>
        </p:nvSpPr>
        <p:spPr>
          <a:xfrm>
            <a:off x="5759716" y="2087217"/>
            <a:ext cx="3057939" cy="2017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Обществознание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xmlns="" id="{7B20230B-7797-4602-84EB-BCC7841CBDE3}"/>
              </a:ext>
            </a:extLst>
          </p:cNvPr>
          <p:cNvSpPr/>
          <p:nvPr/>
        </p:nvSpPr>
        <p:spPr>
          <a:xfrm>
            <a:off x="9770165" y="4174435"/>
            <a:ext cx="2216426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Физкультура</a:t>
            </a: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xmlns="" id="{E8220508-3B94-4322-A5F2-3BE2A9DBB055}"/>
              </a:ext>
            </a:extLst>
          </p:cNvPr>
          <p:cNvSpPr/>
          <p:nvPr/>
        </p:nvSpPr>
        <p:spPr>
          <a:xfrm>
            <a:off x="6202017" y="4542183"/>
            <a:ext cx="2663687" cy="1709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Юнармия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0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104</Words>
  <Application>Microsoft Office PowerPoint</Application>
  <PresentationFormat>Произвольный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Увлечения и интересы нашего  11 класса</vt:lpstr>
      <vt:lpstr>Аксёнова Елизавета</vt:lpstr>
      <vt:lpstr>Воляник Роман</vt:lpstr>
      <vt:lpstr>Гучуа Виктор</vt:lpstr>
      <vt:lpstr>Лобанов Владимир</vt:lpstr>
      <vt:lpstr>Махиня Мелания</vt:lpstr>
      <vt:lpstr>Нахапетян Лаура </vt:lpstr>
      <vt:lpstr>Овсянников Всеволод</vt:lpstr>
      <vt:lpstr>Псарёв Савелий </vt:lpstr>
      <vt:lpstr>Романченко Ксения</vt:lpstr>
      <vt:lpstr>Рудыка Максим</vt:lpstr>
      <vt:lpstr>Скакунов Денис</vt:lpstr>
      <vt:lpstr>Субочев Дмитрий</vt:lpstr>
      <vt:lpstr>Хламова Ольга</vt:lpstr>
      <vt:lpstr>Шишкина Дарья</vt:lpstr>
      <vt:lpstr>В нашей школе №78 самые способные дети!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Увлечения и интересы нашего  11 класса</dc:title>
  <dc:creator>User</dc:creator>
  <cp:lastModifiedBy>ПК</cp:lastModifiedBy>
  <cp:revision>17</cp:revision>
  <dcterms:created xsi:type="dcterms:W3CDTF">2023-12-21T10:59:13Z</dcterms:created>
  <dcterms:modified xsi:type="dcterms:W3CDTF">2023-12-21T13:23:04Z</dcterms:modified>
</cp:coreProperties>
</file>